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t>21.11.2006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LENOVO</dc:creator>
  <dcterms:created xsi:type="dcterms:W3CDTF">2020-04-28T15:08:22Z</dcterms:created>
</cp:coreProperties>
</file>